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9" r:id="rId14"/>
    <p:sldId id="298" r:id="rId15"/>
    <p:sldId id="312" r:id="rId16"/>
    <p:sldId id="301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itchFamily="2" charset="0"/>
      <p:regular r:id="rId29"/>
    </p:embeddedFont>
    <p:embeddedFont>
      <p:font typeface="Figtree" panose="020B0604020202020204" charset="0"/>
      <p:regular r:id="rId30"/>
      <p:bold r:id="rId31"/>
      <p:italic r:id="rId32"/>
      <p:boldItalic r:id="rId33"/>
    </p:embeddedFont>
    <p:embeddedFont>
      <p:font typeface="Geologica" panose="020B0604020202020204" charset="0"/>
      <p:regular r:id="rId34"/>
      <p:bold r:id="rId35"/>
    </p:embeddedFont>
    <p:embeddedFont>
      <p:font typeface="Geologica SemiBold" panose="020B0604020202020204" charset="0"/>
      <p:regular r:id="rId36"/>
      <p:bold r:id="rId37"/>
    </p:embeddedFont>
    <p:embeddedFont>
      <p:font typeface="Nunito Light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68674251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1030</Words>
  <Application>Microsoft Office PowerPoint</Application>
  <PresentationFormat>Affichage à l'écran (16:9)</PresentationFormat>
  <Paragraphs>206</Paragraphs>
  <Slides>19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Arial</vt:lpstr>
      <vt:lpstr>Calibri</vt:lpstr>
      <vt:lpstr>Figtree</vt:lpstr>
      <vt:lpstr>Proxima Nova</vt:lpstr>
      <vt:lpstr>Nunito Light</vt:lpstr>
      <vt:lpstr>Geologica</vt:lpstr>
      <vt:lpstr>Times New Roman</vt:lpstr>
      <vt:lpstr>Aptos Narrow</vt:lpstr>
      <vt:lpstr>Geologica SemiBold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664</cp:revision>
  <dcterms:modified xsi:type="dcterms:W3CDTF">2023-11-24T11:48:00Z</dcterms:modified>
</cp:coreProperties>
</file>